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99178E-7B3B-455D-B7C5-209A12625CFC}">
  <a:tblStyle styleId="{0299178E-7B3B-455D-B7C5-209A12625CF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1E8"/>
          </a:solidFill>
        </a:fill>
      </a:tcStyle>
    </a:wholeTbl>
    <a:band1H>
      <a:tcTxStyle/>
      <a:tcStyle>
        <a:fill>
          <a:solidFill>
            <a:srgbClr val="FFE2CD"/>
          </a:solidFill>
        </a:fill>
      </a:tcStyle>
    </a:band1H>
    <a:band2H>
      <a:tcTxStyle/>
    </a:band2H>
    <a:band1V>
      <a:tcTxStyle/>
      <a:tcStyle>
        <a:fill>
          <a:solidFill>
            <a:srgbClr val="FFE2CD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22" Type="http://schemas.openxmlformats.org/officeDocument/2006/relationships/slide" Target="slides/slide15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Financial Risk Analysis Dashboard</a:t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Nishanth Reddy Hanmanthureddygari</a:t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Satheesh Meadi</a:t>
            </a:r>
            <a:endParaRPr b="1"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Interactive Visualizations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Data Visualization Capabilities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Interactive charts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Bar graphs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Performance comparisons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Time series analysis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Key Features: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Zoom functionality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Hover details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Dynamic updates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Custom time ranges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Risk Management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Risk Assessment Tools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Portfolio risk metrics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Market sensitivity analysis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Drawdown visualization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Risk-return trade-off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60" name="Google Shape;1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5465" y="997527"/>
            <a:ext cx="3769454" cy="36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36"/>
          <p:cNvGraphicFramePr/>
          <p:nvPr/>
        </p:nvGraphicFramePr>
        <p:xfrm>
          <a:off x="407299" y="9281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{0299178E-7B3B-455D-B7C5-209A12625CFC}</a:tableStyleId>
              </a:tblPr>
              <a:tblGrid>
                <a:gridCol w="3781675"/>
                <a:gridCol w="3781675"/>
              </a:tblGrid>
              <a:tr h="1612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Interface Design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Intuitive Dashboard Layout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Clean, modern interface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Organized tab structure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Responsive design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User-friendly controls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Key Components: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Configurable sidebar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Interactive main panel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Clear data presentation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Intuitive navigation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Technical Implementation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Key Technical Achievements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data integration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Advanced optimization algorithms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Statistical analysis implementation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Interactive visualization creation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Code Structure: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Modular design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Efficient data processing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Scalable architecture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Robust error handling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p37"/>
          <p:cNvGraphicFramePr/>
          <p:nvPr/>
        </p:nvGraphicFramePr>
        <p:xfrm>
          <a:off x="323679" y="6355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{0299178E-7B3B-455D-B7C5-209A12625CFC}</a:tableStyleId>
              </a:tblPr>
              <a:tblGrid>
                <a:gridCol w="3969150"/>
                <a:gridCol w="3969150"/>
              </a:tblGrid>
              <a:tr h="4405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Future Enhancements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Planned Features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Short-term: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Additional technical indicators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Enhanced risk metrics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Multiple portfolio comparison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Long-term: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Machine learning integration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Alternative data sources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Advanced risk modeling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Portfolio rebalancing alerts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Benefits &amp; Impact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Value Proposition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Investors: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Informed decision making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Risk management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Portfolio optimization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 tracking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For Analysts: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Comprehensive analysis tools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Real-time insights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Efficient workflow</a:t>
                      </a:r>
                      <a:endParaRPr/>
                    </a:p>
                    <a:p>
                      <a:pPr indent="-2984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Char char="●"/>
                      </a:pPr>
                      <a:r>
                        <a:rPr b="0" lang="en" sz="1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Data-driven recommendations</a:t>
                      </a:r>
                      <a:endParaRPr/>
                    </a:p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Conclusion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Summary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Comprehensive portfolio analysis solution.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Real-time market integration.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Advanced optimization capabilities.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User-friendly interface.</a:t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9"/>
          <p:cNvSpPr txBox="1"/>
          <p:nvPr>
            <p:ph idx="1" type="subTitle"/>
          </p:nvPr>
        </p:nvSpPr>
        <p:spPr>
          <a:xfrm>
            <a:off x="1996609" y="1997932"/>
            <a:ext cx="6204437" cy="20949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Q&amp;A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Thank You!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Questions?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descr="Thank You Statistics PowerPoint Template and Google Slides" id="181" name="Google Shape;1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61517"/>
            <a:ext cx="9144000" cy="4574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Project Overview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What is the Financial Risk Analysis Dashboard?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Interactive web-based portfolio analysis tool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Real-time financial data analysis and visualization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Advanced portfolio optimization capabilities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Comprehensive risk assessment platform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Target Users: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Investment analysts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Portfolio managers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Individual investors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Financial advisors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descr="A screenshot of a computer&#10;&#10;Description automatically generated" id="108" name="Google Shape;10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6162" y="1328838"/>
            <a:ext cx="4572000" cy="261257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Core Technologies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Technical Stack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Frontend: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Streamlit (Web Framework)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Plotly (Interactive Visualizations)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Backend: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Python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Pandas &amp; NumPy (Data Processing)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yfinance (Market Data)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SciPy (Optimization)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scikit-learn (Statistical Analysis)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Key Features - Portfolio Management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Portfolio Configuration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Dynamic stock ticker input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Flexible weight allocation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Custom investment amount setting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Risk-free rate adjustment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6604" y="732491"/>
            <a:ext cx="1701570" cy="423299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Portfolio Analysis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Comprehensive Analytics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Performance metrics calculation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Annual returns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Volatility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Sharpe ratio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Maximum drawdown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Portfolio allocation visualization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Risk-return analysis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25" name="Google Shape;12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5833" y="1091508"/>
            <a:ext cx="5636029" cy="313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Advanced Features - Portfolio Optimization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Optimization Strategies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Maximum Sharpe Ratio portfolio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Minimum Volatility portfolio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Efficient Frontier visualization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Weight optimization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1" name="Google Shape;1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1963" y="1576595"/>
            <a:ext cx="5357580" cy="2995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Advanced Features - CAPM Analysis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Capital Asset Pricing Model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Beta calculation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Expected returns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Risk premium analysis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Market correlation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37" name="Google Shape;13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9371" y="1562825"/>
            <a:ext cx="5182985" cy="2897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Financial Ratio Analysis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Detailed Financial Metrics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Quarterly and annual analysis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Net profit margin tracking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Return on equity (ROE)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Trend visualization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43" name="Google Shape;14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4033" y="991355"/>
            <a:ext cx="5783795" cy="323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idx="1" type="subTitle"/>
          </p:nvPr>
        </p:nvSpPr>
        <p:spPr>
          <a:xfrm>
            <a:off x="311700" y="918525"/>
            <a:ext cx="8520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Key Features - Real-Time Analysis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Live Market Integration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Real-time stock price tracking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Auto-refresh capability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Current market metrics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Price change indicators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9" name="Google Shape;1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9411" y="918525"/>
            <a:ext cx="5020887" cy="346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